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0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84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1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1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2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48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6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7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6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0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8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512C3-C4FE-435D-AAE8-7945BF16110A}" type="datetimeFigureOut">
              <a:rPr lang="en-US" smtClean="0"/>
              <a:t>11/15/2018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48DC-C1D8-4DB2-9B9D-830EB4782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4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1963" y="-9525"/>
            <a:ext cx="10067925" cy="687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687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74069" cy="6940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6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1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2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97091" cy="695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617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1047" cy="692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190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91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Tamta Tchotchua</dc:creator>
  <cp:lastModifiedBy>Lali Andronikashvili</cp:lastModifiedBy>
  <cp:revision>3</cp:revision>
  <dcterms:created xsi:type="dcterms:W3CDTF">2018-06-11T09:01:35Z</dcterms:created>
  <dcterms:modified xsi:type="dcterms:W3CDTF">2018-11-15T10:49:16Z</dcterms:modified>
</cp:coreProperties>
</file>